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9" r:id="rId10"/>
    <p:sldId id="268" r:id="rId11"/>
    <p:sldId id="271" r:id="rId12"/>
    <p:sldId id="272" r:id="rId13"/>
    <p:sldId id="274" r:id="rId14"/>
    <p:sldId id="275" r:id="rId15"/>
    <p:sldId id="278" r:id="rId16"/>
    <p:sldId id="277" r:id="rId17"/>
    <p:sldId id="280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F5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AE7-1C23-43F7-84D0-5D9BE6693F6E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AN\ChauYeuCoChuCongNhanBeat-V.A-3844222%20-%20Part.mp3" TargetMode="External"/><Relationship Id="rId6" Type="http://schemas.openxmlformats.org/officeDocument/2006/relationships/image" Target="../media/image2.wmf"/><Relationship Id="rId5" Type="http://schemas.openxmlformats.org/officeDocument/2006/relationships/hyperlink" Target="file:///G:\Copy%20of%20tro%20choi%20am%20nhac-lan.ppt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istrator\Desktop\LamChuBoDoi-V.A-2624081%20-%20Part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413125" y="3617913"/>
            <a:ext cx="2073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451225" y="2963863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9460" name="Picture 2" descr="46"/>
          <p:cNvPicPr>
            <a:picLocks noChangeAspect="1" noChangeArrowheads="1"/>
          </p:cNvPicPr>
          <p:nvPr>
            <p:ph type="ctrTitle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6854825"/>
          </a:xfrm>
          <a:noFill/>
          <a:ln/>
        </p:spPr>
      </p:pic>
      <p:sp>
        <p:nvSpPr>
          <p:cNvPr id="19465" name="WordArt 9">
            <a:hlinkClick r:id="rId5" action="ppaction://hlinkpres?slideindex=1&amp;slidetitle="/>
          </p:cNvPr>
          <p:cNvSpPr>
            <a:spLocks noChangeArrowheads="1" noChangeShapeType="1" noTextEdit="1"/>
          </p:cNvSpPr>
          <p:nvPr/>
        </p:nvSpPr>
        <p:spPr bwMode="auto">
          <a:xfrm>
            <a:off x="2514600" y="3429000"/>
            <a:ext cx="4267200" cy="1066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Đề tài: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Đếm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khả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năng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10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9467" name="Picture 11" descr="Firewrk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1400" y="95250"/>
            <a:ext cx="1752600" cy="1712913"/>
          </a:xfrm>
          <a:prstGeom prst="rect">
            <a:avLst/>
          </a:prstGeom>
          <a:noFill/>
        </p:spPr>
      </p:pic>
      <p:pic>
        <p:nvPicPr>
          <p:cNvPr id="19468" name="Picture 12" descr="Firewrk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752600" cy="1712913"/>
          </a:xfrm>
          <a:prstGeom prst="rect">
            <a:avLst/>
          </a:prstGeom>
          <a:noFill/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24200" y="1371600"/>
            <a:ext cx="2971800" cy="1257300"/>
            <a:chOff x="1992" y="960"/>
            <a:chExt cx="1200" cy="600"/>
          </a:xfrm>
        </p:grpSpPr>
        <p:pic>
          <p:nvPicPr>
            <p:cNvPr id="19474" name="Picture 18" descr="HOAVAN~1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19475" name="Picture 19" descr="HOAVAN~1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19476" name="Picture 20" descr="HOAVAN~1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</p:spPr>
        </p:pic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0" y="5029200"/>
            <a:ext cx="2971800" cy="1257300"/>
            <a:chOff x="1992" y="960"/>
            <a:chExt cx="1200" cy="600"/>
          </a:xfrm>
        </p:grpSpPr>
        <p:pic>
          <p:nvPicPr>
            <p:cNvPr id="19482" name="Picture 26" descr="HOAVAN~1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19483" name="Picture 27" descr="HOAVAN~1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19484" name="Picture 28" descr="HOAVAN~1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</p:spPr>
        </p:pic>
      </p:grpSp>
      <p:pic>
        <p:nvPicPr>
          <p:cNvPr id="19486" name="ChauYeuCoChuCongNhanBeat-V.A-3844222 - Par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71725" y="4648200"/>
            <a:ext cx="42576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C00000"/>
                </a:solidFill>
              </a:rPr>
              <a:t>Lứa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tuổi</a:t>
            </a:r>
            <a:r>
              <a:rPr lang="en-US" sz="1400" b="1" dirty="0">
                <a:solidFill>
                  <a:srgbClr val="C00000"/>
                </a:solidFill>
              </a:rPr>
              <a:t>: </a:t>
            </a:r>
            <a:r>
              <a:rPr lang="en-US" sz="1400" b="1" dirty="0" err="1">
                <a:solidFill>
                  <a:srgbClr val="C00000"/>
                </a:solidFill>
              </a:rPr>
              <a:t>Mẫu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giáo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Nhỡ</a:t>
            </a:r>
            <a:r>
              <a:rPr lang="en-US" sz="1400" b="1" dirty="0">
                <a:solidFill>
                  <a:srgbClr val="C00000"/>
                </a:solidFill>
              </a:rPr>
              <a:t> (4-5 </a:t>
            </a:r>
            <a:r>
              <a:rPr lang="en-US" sz="1400" b="1" dirty="0" err="1">
                <a:solidFill>
                  <a:srgbClr val="C00000"/>
                </a:solidFill>
              </a:rPr>
              <a:t>tuổi</a:t>
            </a:r>
            <a:r>
              <a:rPr lang="en-US" sz="1400" b="1" dirty="0">
                <a:solidFill>
                  <a:srgbClr val="C00000"/>
                </a:solidFill>
              </a:rPr>
              <a:t>)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GV: </a:t>
            </a:r>
            <a:r>
              <a:rPr lang="en-US" sz="1400" b="1" dirty="0" err="1">
                <a:solidFill>
                  <a:srgbClr val="C00000"/>
                </a:solidFill>
              </a:rPr>
              <a:t>Phùng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Thị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Tuyết</a:t>
            </a:r>
            <a:endParaRPr lang="en-US" sz="1400" b="1" dirty="0"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Email: Phungthituyetvinchool@gmail.com.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SĐT: 0966445493</a:t>
            </a:r>
          </a:p>
          <a:p>
            <a:pPr algn="ctr"/>
            <a:r>
              <a:rPr lang="en-US" sz="1400" b="1" dirty="0" err="1">
                <a:solidFill>
                  <a:srgbClr val="C00000"/>
                </a:solidFill>
              </a:rPr>
              <a:t>Đơn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vị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công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tác</a:t>
            </a:r>
            <a:r>
              <a:rPr lang="en-US" sz="1400" b="1" dirty="0">
                <a:solidFill>
                  <a:srgbClr val="C00000"/>
                </a:solidFill>
              </a:rPr>
              <a:t>: </a:t>
            </a:r>
            <a:r>
              <a:rPr lang="en-US" sz="1400" b="1" dirty="0" err="1">
                <a:solidFill>
                  <a:srgbClr val="C00000"/>
                </a:solidFill>
              </a:rPr>
              <a:t>Trường</a:t>
            </a:r>
            <a:r>
              <a:rPr lang="en-US" sz="1400" b="1" dirty="0">
                <a:solidFill>
                  <a:srgbClr val="C00000"/>
                </a:solidFill>
              </a:rPr>
              <a:t> MN </a:t>
            </a:r>
            <a:r>
              <a:rPr lang="en-US" sz="1400" b="1" dirty="0" err="1">
                <a:solidFill>
                  <a:srgbClr val="C00000"/>
                </a:solidFill>
              </a:rPr>
              <a:t>Gia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Thượng</a:t>
            </a:r>
            <a:endParaRPr lang="en-US" sz="1400" b="1" dirty="0">
              <a:solidFill>
                <a:srgbClr val="C00000"/>
              </a:solidFill>
            </a:endParaRPr>
          </a:p>
          <a:p>
            <a:pPr algn="ctr"/>
            <a:r>
              <a:rPr lang="en-US" sz="1400" b="1" dirty="0" err="1">
                <a:solidFill>
                  <a:srgbClr val="C00000"/>
                </a:solidFill>
              </a:rPr>
              <a:t>Địa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chỉ</a:t>
            </a:r>
            <a:r>
              <a:rPr lang="en-US" sz="1400" b="1" dirty="0">
                <a:solidFill>
                  <a:srgbClr val="C00000"/>
                </a:solidFill>
              </a:rPr>
              <a:t>: </a:t>
            </a:r>
            <a:r>
              <a:rPr lang="en-US" sz="1400" b="1" dirty="0" err="1">
                <a:solidFill>
                  <a:srgbClr val="C00000"/>
                </a:solidFill>
              </a:rPr>
              <a:t>Tổ</a:t>
            </a:r>
            <a:r>
              <a:rPr lang="en-US" sz="1400" b="1" dirty="0">
                <a:solidFill>
                  <a:srgbClr val="C00000"/>
                </a:solidFill>
              </a:rPr>
              <a:t> 18 – </a:t>
            </a:r>
            <a:r>
              <a:rPr lang="en-US" sz="1400" b="1" dirty="0" err="1">
                <a:solidFill>
                  <a:srgbClr val="C00000"/>
                </a:solidFill>
              </a:rPr>
              <a:t>Ngọc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Thụy</a:t>
            </a:r>
            <a:r>
              <a:rPr lang="en-US" sz="1400" b="1" dirty="0">
                <a:solidFill>
                  <a:srgbClr val="C00000"/>
                </a:solidFill>
              </a:rPr>
              <a:t> – Long </a:t>
            </a:r>
            <a:r>
              <a:rPr lang="en-US" sz="1400" b="1" dirty="0" err="1">
                <a:solidFill>
                  <a:srgbClr val="C00000"/>
                </a:solidFill>
              </a:rPr>
              <a:t>Biên</a:t>
            </a:r>
            <a:r>
              <a:rPr lang="en-US" sz="1400" b="1" dirty="0">
                <a:solidFill>
                  <a:srgbClr val="C00000"/>
                </a:solidFill>
              </a:rPr>
              <a:t> –</a:t>
            </a:r>
            <a:r>
              <a:rPr lang="en-US" sz="1400" b="1" dirty="0" err="1">
                <a:solidFill>
                  <a:srgbClr val="C00000"/>
                </a:solidFill>
              </a:rPr>
              <a:t>Hà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Nội</a:t>
            </a:r>
            <a:endParaRPr lang="en-US" sz="1400" b="1" dirty="0">
              <a:solidFill>
                <a:srgbClr val="C00000"/>
              </a:solidFill>
            </a:endParaRPr>
          </a:p>
          <a:p>
            <a:pPr algn="ctr"/>
            <a:r>
              <a:rPr lang="en-US" sz="1400" b="1" dirty="0" err="1">
                <a:solidFill>
                  <a:srgbClr val="C00000"/>
                </a:solidFill>
              </a:rPr>
              <a:t>Năm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học</a:t>
            </a:r>
            <a:r>
              <a:rPr lang="en-US" sz="1400" b="1" dirty="0">
                <a:solidFill>
                  <a:srgbClr val="C00000"/>
                </a:solidFill>
              </a:rPr>
              <a:t>: 2017 -2018</a:t>
            </a:r>
          </a:p>
          <a:p>
            <a:pPr algn="ctr"/>
            <a:endParaRPr lang="en-US" sz="1400" b="1" dirty="0">
              <a:solidFill>
                <a:srgbClr val="C00000"/>
              </a:solidFill>
            </a:endParaRPr>
          </a:p>
          <a:p>
            <a:pPr algn="ctr"/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70038" y="465138"/>
            <a:ext cx="65071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PHÒNG GIÁO DỤC VÀ ĐÀO TẠO QUẬN LONG BIÊN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TRƯỜNG MẦM NON GIA THƯỢNG</a:t>
            </a:r>
          </a:p>
        </p:txBody>
      </p:sp>
      <p:pic>
        <p:nvPicPr>
          <p:cNvPr id="34" name="Picture 2" descr="C:\Users\Welcome\Desktop\LOGO MNGT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86200" y="1066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WordArt 7"/>
          <p:cNvSpPr>
            <a:spLocks noChangeArrowheads="1" noChangeShapeType="1" noTextEdit="1"/>
          </p:cNvSpPr>
          <p:nvPr/>
        </p:nvSpPr>
        <p:spPr bwMode="auto">
          <a:xfrm>
            <a:off x="1905000" y="2590800"/>
            <a:ext cx="5105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i="1" kern="10" dirty="0" err="1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Làm</a:t>
            </a:r>
            <a:r>
              <a:rPr lang="en-US" sz="4000" b="1" i="1" kern="1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i="1" kern="10" dirty="0" err="1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quen</a:t>
            </a:r>
            <a:r>
              <a:rPr lang="en-US" sz="4000" b="1" i="1" kern="1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i="1" kern="10" dirty="0" err="1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sz="4000" b="1" i="1" kern="1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i="1" kern="10" dirty="0" err="1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4000" b="1" i="1" kern="10" dirty="0">
              <a:ln w="381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FFFF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40975" fill="hold"/>
                                        <p:tgtEl>
                                          <p:spTgt spid="194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6"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86"/>
                </p:tgtEl>
              </p:cMediaNode>
            </p:audio>
          </p:childTnLst>
        </p:cTn>
      </p:par>
    </p:tnLst>
    <p:bldLst>
      <p:bldP spid="19465" grpId="0" animBg="1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13716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27432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27432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13716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41148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" action="ppaction://noaction" highlightClick="1"/>
          </p:cNvPr>
          <p:cNvSpPr/>
          <p:nvPr/>
        </p:nvSpPr>
        <p:spPr>
          <a:xfrm>
            <a:off x="41148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" dirty="0"/>
          </a:p>
        </p:txBody>
      </p:sp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6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7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13716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2819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41148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2819400" y="27432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27432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4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4343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8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192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624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9200" y="3733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624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2590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29000" y="2514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670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908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19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BABY 1 (22)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7086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Giờ học kết thúc rồi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8229600" cy="20256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bé chăm ngoan học giỏi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486" name="Picture 6" descr="Firewrk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429000"/>
            <a:ext cx="1447800" cy="1219200"/>
          </a:xfrm>
          <a:prstGeom prst="rect">
            <a:avLst/>
          </a:prstGeom>
          <a:noFill/>
        </p:spPr>
      </p:pic>
      <p:pic>
        <p:nvPicPr>
          <p:cNvPr id="20487" name="Picture 7" descr="Firewrk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0"/>
            <a:ext cx="1981200" cy="1936750"/>
          </a:xfrm>
          <a:prstGeom prst="rect">
            <a:avLst/>
          </a:prstGeom>
          <a:noFill/>
        </p:spPr>
      </p:pic>
      <p:pic>
        <p:nvPicPr>
          <p:cNvPr id="20488" name="Picture 8" descr="Firewrk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7938"/>
            <a:ext cx="1295400" cy="1266825"/>
          </a:xfrm>
          <a:prstGeom prst="rect">
            <a:avLst/>
          </a:prstGeom>
          <a:noFill/>
        </p:spPr>
      </p:pic>
      <p:pic>
        <p:nvPicPr>
          <p:cNvPr id="20489" name="Picture 9" descr="Firewrk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95250"/>
            <a:ext cx="1752600" cy="1712913"/>
          </a:xfrm>
          <a:prstGeom prst="rect">
            <a:avLst/>
          </a:prstGeom>
          <a:noFill/>
        </p:spPr>
      </p:pic>
      <p:pic>
        <p:nvPicPr>
          <p:cNvPr id="20490" name="Picture 10" descr="Firewrk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581400"/>
            <a:ext cx="1447800" cy="1219200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352800" y="5410200"/>
            <a:ext cx="2971800" cy="1257300"/>
            <a:chOff x="1992" y="960"/>
            <a:chExt cx="1200" cy="600"/>
          </a:xfrm>
        </p:grpSpPr>
        <p:pic>
          <p:nvPicPr>
            <p:cNvPr id="20492" name="Picture 12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493" name="Picture 13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494" name="Picture 14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5400000">
            <a:off x="7258050" y="2514600"/>
            <a:ext cx="2971800" cy="1257300"/>
            <a:chOff x="1992" y="960"/>
            <a:chExt cx="1200" cy="600"/>
          </a:xfrm>
        </p:grpSpPr>
        <p:pic>
          <p:nvPicPr>
            <p:cNvPr id="20496" name="Picture 16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497" name="Picture 17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498" name="Picture 18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</p:spPr>
        </p:pic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-76200" y="5448300"/>
            <a:ext cx="2971800" cy="1257300"/>
            <a:chOff x="1992" y="960"/>
            <a:chExt cx="1200" cy="600"/>
          </a:xfrm>
        </p:grpSpPr>
        <p:pic>
          <p:nvPicPr>
            <p:cNvPr id="20500" name="Picture 20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501" name="Picture 21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502" name="Picture 22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477000" y="5753100"/>
            <a:ext cx="2971800" cy="1257300"/>
            <a:chOff x="1992" y="960"/>
            <a:chExt cx="1200" cy="600"/>
          </a:xfrm>
        </p:grpSpPr>
        <p:pic>
          <p:nvPicPr>
            <p:cNvPr id="20504" name="Picture 24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505" name="Picture 25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506" name="Picture 26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</p:spPr>
        </p:pic>
      </p:grpSp>
      <p:grpSp>
        <p:nvGrpSpPr>
          <p:cNvPr id="6" name="Group 27"/>
          <p:cNvGrpSpPr>
            <a:grpSpLocks/>
          </p:cNvGrpSpPr>
          <p:nvPr/>
        </p:nvGrpSpPr>
        <p:grpSpPr bwMode="auto">
          <a:xfrm rot="16200000">
            <a:off x="-1295400" y="3048000"/>
            <a:ext cx="2971800" cy="1295400"/>
            <a:chOff x="1992" y="960"/>
            <a:chExt cx="1200" cy="600"/>
          </a:xfrm>
        </p:grpSpPr>
        <p:pic>
          <p:nvPicPr>
            <p:cNvPr id="20508" name="Picture 28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509" name="Picture 29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</p:spPr>
        </p:pic>
        <p:pic>
          <p:nvPicPr>
            <p:cNvPr id="20510" name="Picture 30" descr="HOAVAN~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</p:spPr>
        </p:pic>
      </p:grpSp>
      <p:pic>
        <p:nvPicPr>
          <p:cNvPr id="20512" name="LamChuBoDoi-V.A-2624081 - Par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5053" fill="hold"/>
                                        <p:tgtEl>
                                          <p:spTgt spid="205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2"/>
                </p:tgtEl>
              </p:cMediaNode>
            </p:audio>
          </p:childTnLst>
        </p:cTn>
      </p:par>
    </p:tnLst>
    <p:bldLst>
      <p:bldP spid="20483" grpId="0" animBg="1"/>
      <p:bldP spid="204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Cho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cả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“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Cháu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vẽ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ông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mặt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trời</a:t>
            </a:r>
            <a:r>
              <a:rPr lang="en-US" sz="8000" dirty="0" smtClean="0">
                <a:solidFill>
                  <a:srgbClr val="0000FF"/>
                </a:solidFill>
                <a:latin typeface="VNI-Auchon" pitchFamily="2" charset="0"/>
                <a:cs typeface="Arial" charset="0"/>
              </a:rPr>
              <a:t>” 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luyện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đếm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vi 5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\Desktop\14730avatar-hinh-ve-ong-mat-tr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3810000" cy="381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562600" y="2133600"/>
            <a:ext cx="2971800" cy="388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62200"/>
            <a:ext cx="3390900" cy="2260600"/>
          </a:xfrm>
          <a:prstGeom prst="rect">
            <a:avLst/>
          </a:prstGeom>
          <a:noFill/>
        </p:spPr>
      </p:pic>
      <p:pic>
        <p:nvPicPr>
          <p:cNvPr id="2051" name="Picture 3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3390900" cy="226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467600" y="2362200"/>
            <a:ext cx="25908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2552700" cy="1790700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2552700" cy="17907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71800" y="3924300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3</a:t>
            </a:r>
            <a:endParaRPr lang="en-US" sz="800" dirty="0"/>
          </a:p>
        </p:txBody>
      </p:sp>
      <p:pic>
        <p:nvPicPr>
          <p:cNvPr id="7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1336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90675"/>
            <a:ext cx="2143125" cy="2143125"/>
          </a:xfrm>
          <a:prstGeom prst="rect">
            <a:avLst/>
          </a:prstGeom>
          <a:noFill/>
        </p:spPr>
      </p:pic>
      <p:pic>
        <p:nvPicPr>
          <p:cNvPr id="4100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90675"/>
            <a:ext cx="2143125" cy="2143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5200" y="3889248"/>
            <a:ext cx="1143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4</a:t>
            </a:r>
            <a:endParaRPr lang="en-US" sz="500" dirty="0"/>
          </a:p>
        </p:txBody>
      </p:sp>
      <p:pic>
        <p:nvPicPr>
          <p:cNvPr id="8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75" y="1743075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17430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2143125" cy="2143125"/>
          </a:xfrm>
          <a:prstGeom prst="rect">
            <a:avLst/>
          </a:prstGeom>
          <a:noFill/>
        </p:spPr>
      </p:pic>
      <p:pic>
        <p:nvPicPr>
          <p:cNvPr id="5125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76675"/>
            <a:ext cx="2143125" cy="21431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95600" y="4221525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5</a:t>
            </a:r>
            <a:endParaRPr lang="en-US" sz="500" dirty="0"/>
          </a:p>
        </p:txBody>
      </p:sp>
      <p:pic>
        <p:nvPicPr>
          <p:cNvPr id="9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8475" y="1447800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etease-10-1024x768-org86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0" y="2205038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6600CC"/>
                </a:solidFill>
              </a:rPr>
              <a:t>Dạy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trẻ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trên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đối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tượng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trong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phạm</a:t>
            </a:r>
            <a:r>
              <a:rPr lang="en-US" sz="3600" b="1" dirty="0" smtClean="0">
                <a:solidFill>
                  <a:srgbClr val="6600CC"/>
                </a:solidFill>
              </a:rPr>
              <a:t> vi 10 </a:t>
            </a:r>
            <a:r>
              <a:rPr lang="en-US" sz="3600" b="1" dirty="0" err="1" smtClean="0">
                <a:solidFill>
                  <a:srgbClr val="6600CC"/>
                </a:solidFill>
              </a:rPr>
              <a:t>và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theo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khả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năng</a:t>
            </a:r>
            <a:endParaRPr lang="en-US" sz="3600" b="1" dirty="0">
              <a:solidFill>
                <a:srgbClr val="6600CC"/>
              </a:solidFill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1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6&quot;/&gt;&lt;property id=&quot;20307&quot; value=&quot;277&quot;/&gt;&lt;/object&gt;&lt;object type=&quot;3&quot; unique_id=&quot;10077&quot;&gt;&lt;property id=&quot;20148&quot; value=&quot;5&quot;/&gt;&lt;property id=&quot;20300&quot; value=&quot;Slide 15&quot;/&gt;&lt;property id=&quot;20307&quot; value=&quot;27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141</Words>
  <Application>Microsoft Office PowerPoint</Application>
  <PresentationFormat>On-screen Show (4:3)</PresentationFormat>
  <Paragraphs>32</Paragraphs>
  <Slides>17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Welcome</cp:lastModifiedBy>
  <cp:revision>12</cp:revision>
  <dcterms:created xsi:type="dcterms:W3CDTF">2016-03-30T01:58:31Z</dcterms:created>
  <dcterms:modified xsi:type="dcterms:W3CDTF">2018-01-27T06:50:57Z</dcterms:modified>
</cp:coreProperties>
</file>